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7" r:id="rId20"/>
    <p:sldId id="278" r:id="rId21"/>
    <p:sldId id="27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74105"/>
  </p:normalViewPr>
  <p:slideViewPr>
    <p:cSldViewPr snapToGrid="0" snapToObjects="1">
      <p:cViewPr varScale="1">
        <p:scale>
          <a:sx n="84" d="100"/>
          <a:sy n="84" d="100"/>
        </p:scale>
        <p:origin x="7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Voorgestelde</a:t>
            </a:r>
            <a:r>
              <a:rPr lang="en-US" dirty="0"/>
              <a:t> feature is in </a:t>
            </a:r>
            <a:r>
              <a:rPr lang="en-US" dirty="0" err="1"/>
              <a:t>balans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de </a:t>
            </a:r>
            <a:r>
              <a:rPr lang="en-US" dirty="0" err="1"/>
              <a:t>vormen</a:t>
            </a:r>
            <a:r>
              <a:rPr lang="en-US" dirty="0"/>
              <a:t> van scan </a:t>
            </a:r>
            <a:r>
              <a:rPr lang="en-US" dirty="0" err="1"/>
              <a:t>komen</a:t>
            </a:r>
            <a:r>
              <a:rPr lang="en-US" dirty="0"/>
              <a:t> op 2 </a:t>
            </a:r>
            <a:r>
              <a:rPr lang="en-US" dirty="0" err="1"/>
              <a:t>uit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Anomalous 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AA4B5-2E60-4869-83C8-45D41721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2945" y="1535553"/>
            <a:ext cx="5937355" cy="354683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802070-F705-4CF5-A3EC-26D5ACBB0FC4}"/>
              </a:ext>
            </a:extLst>
          </p:cNvPr>
          <p:cNvSpPr txBox="1"/>
          <p:nvPr/>
        </p:nvSpPr>
        <p:spPr>
          <a:xfrm>
            <a:off x="6353175" y="1257754"/>
            <a:ext cx="5471886" cy="486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Thursday: Day 4 =&gt; </a:t>
            </a:r>
            <a:endParaRPr lang="en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 day, APT attack progresses to the Lateral Movement stage, encompassing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from local systems to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Nmap scan on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weak authentication bypass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bypass CVE-2012-2122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192.168.3.29 or Kali Linux run command below $ for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`seq 1 1000`; do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uroot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pwrong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-h &lt;192.168.3.30&gt; -P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3306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done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Zone Transfer Exploit from “192.168.3.29”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SMB CVE-2017-7494, Command shell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/etc/passwd file, and got a list of all users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/etc/shadow file to see the hashes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user hacker/aimlsec0718 later updated the password to password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another user invader/hacker and added the user as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sudoer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root privileges.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Established the backdoor by uploading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shell.php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(Ankur’s previous day foothold establishment), and listening on 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4444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Shell obtained from 192.168.3.29.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Injection performed on 9002 at 9:05 PM</a:t>
            </a:r>
          </a:p>
        </p:txBody>
      </p:sp>
    </p:spTree>
    <p:extLst>
      <p:ext uri="{BB962C8B-B14F-4D97-AF65-F5344CB8AC3E}">
        <p14:creationId xmlns:p14="http://schemas.microsoft.com/office/powerpoint/2010/main" val="188870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4893-B2AA-4925-857C-BE1A933B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F81-FC3D-4C3B-9E9B-E0E13C24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6803"/>
          </a:xfrm>
        </p:spPr>
        <p:txBody>
          <a:bodyPr/>
          <a:lstStyle/>
          <a:p>
            <a:r>
              <a:rPr lang="en-US" dirty="0"/>
              <a:t>Ports of interest: [20, 21, 22, 1433, 135, 136, 137, 138, 139, 3306, 4444]</a:t>
            </a:r>
          </a:p>
          <a:p>
            <a:r>
              <a:rPr lang="en-US" dirty="0"/>
              <a:t>IP-addresses of interest: Outside of 192.168.3.0/24, 255.255.255.255.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5F763-2B34-44EF-BDD1-43C4F050BAB1}"/>
              </a:ext>
            </a:extLst>
          </p:cNvPr>
          <p:cNvSpPr txBox="1"/>
          <p:nvPr/>
        </p:nvSpPr>
        <p:spPr>
          <a:xfrm>
            <a:off x="262393" y="3657365"/>
            <a:ext cx="11667214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new_feature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Port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ports_of_interest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IP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 err="1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[192\.168\.3\.][255\.255\.255\.255]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0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4BBD-E87B-4F39-A9D3-C975E187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177F5CA-D66C-49EA-A7B4-A378976C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26" y="2072115"/>
            <a:ext cx="7683533" cy="4351338"/>
          </a:xfrm>
        </p:spPr>
      </p:pic>
    </p:spTree>
    <p:extLst>
      <p:ext uri="{BB962C8B-B14F-4D97-AF65-F5344CB8AC3E}">
        <p14:creationId xmlns:p14="http://schemas.microsoft.com/office/powerpoint/2010/main" val="143197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5BADB8-FA6E-4885-B867-537BA2E3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020" y="-331470"/>
            <a:ext cx="2985920" cy="35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r>
              <a:rPr lang="en-US" sz="2000" dirty="0"/>
              <a:t>Detection of slow port scans in flow-based network traffic [3]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1007</Words>
  <Application>Microsoft Office PowerPoint</Application>
  <PresentationFormat>Widescreen</PresentationFormat>
  <Paragraphs>157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Cambria Math</vt:lpstr>
      <vt:lpstr>Consolas</vt:lpstr>
      <vt:lpstr>Lato</vt:lpstr>
      <vt:lpstr>Symbol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Feature Engineering: Anomalous ports</vt:lpstr>
      <vt:lpstr>Added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Marlon Hasker</cp:lastModifiedBy>
  <cp:revision>40</cp:revision>
  <cp:lastPrinted>2021-11-04T22:09:45Z</cp:lastPrinted>
  <dcterms:created xsi:type="dcterms:W3CDTF">2021-11-02T20:53:58Z</dcterms:created>
  <dcterms:modified xsi:type="dcterms:W3CDTF">2021-11-05T07:47:59Z</dcterms:modified>
</cp:coreProperties>
</file>